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161" y="0"/>
            <a:ext cx="8929718" cy="6432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15616" y="1104419"/>
            <a:ext cx="7272808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МКОУ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ППМС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 диагностики и консультирования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Приглашает на занятия по следующим программам: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набор в театральную студию 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КРУЖОК»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от 6 до 11 лет.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ЗАНЯТИЙ: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АКТЁРСКОЕ МАСТЕРСТВО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развитие свободы общения, коммуникабельности, концентрации внимания, раскрепощение перед аудиторией;</a:t>
            </a:r>
          </a:p>
          <a:p>
            <a:pPr lvl="0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СЦЕНИЧЕСКАЯ РЕЧЬ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постановка правильного дыхания, звуков, развитие речи;</a:t>
            </a:r>
          </a:p>
          <a:p>
            <a:pPr lvl="0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СЦЕНИЧЕСКОЕ ДВИЖЕНИЕ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развитие координации движения, чувства ритма, пластичности;</a:t>
            </a:r>
          </a:p>
          <a:p>
            <a:pPr lvl="0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КУКОЛ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работа с театральными куклами, театр теней.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проводятся в виде игровых упражнений 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тренингов,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вечернее время 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Ежеквартально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открытые уроки для родителей, организация утренников и капустников с участием детей.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занятие – бесплатно!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проведения занятий: ул. Маяковского 302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Запись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 8 (48444) 5-30-58,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8-920-872-39-88 (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Пряхина Елена Алексеевна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3405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Успей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lephant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записаться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lephant" pitchFamily="18" charset="0"/>
                <a:ea typeface="Times New Roman" pitchFamily="18" charset="0"/>
                <a:cs typeface="Times New Roman" pitchFamily="18" charset="0"/>
              </a:rPr>
              <a:t>!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lephant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lephant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ограничено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lephant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33</Words>
  <Application>Microsoft Office PowerPoint</Application>
  <PresentationFormat>Экран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Arial Black</vt:lpstr>
      <vt:lpstr>Broadway</vt:lpstr>
      <vt:lpstr>Calibri</vt:lpstr>
      <vt:lpstr>Elephant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2020-06-23T10:28:07Z</dcterms:created>
  <dcterms:modified xsi:type="dcterms:W3CDTF">2020-06-25T08:34:58Z</dcterms:modified>
</cp:coreProperties>
</file>